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Work Sans Medium"/>
      <p:regular r:id="rId18"/>
      <p:bold r:id="rId19"/>
      <p:italic r:id="rId20"/>
      <p:boldItalic r:id="rId21"/>
    </p:embeddedFont>
    <p:embeddedFont>
      <p:font typeface="Work Sans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iosahIZfiUwYIE9n2KZumMDnsA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italic.fntdata"/><Relationship Id="rId22" Type="http://schemas.openxmlformats.org/officeDocument/2006/relationships/font" Target="fonts/WorkSansLight-regular.fntdata"/><Relationship Id="rId21" Type="http://schemas.openxmlformats.org/officeDocument/2006/relationships/font" Target="fonts/WorkSansMedium-boldItalic.fntdata"/><Relationship Id="rId24" Type="http://schemas.openxmlformats.org/officeDocument/2006/relationships/font" Target="fonts/WorkSansLight-italic.fntdata"/><Relationship Id="rId23" Type="http://schemas.openxmlformats.org/officeDocument/2006/relationships/font" Target="fonts/WorkSans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WorkSans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WorkSansMedium-bold.fntdata"/><Relationship Id="rId18" Type="http://schemas.openxmlformats.org/officeDocument/2006/relationships/font" Target="fonts/Work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2427461" y="1036182"/>
            <a:ext cx="8552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DE </a:t>
            </a:r>
            <a:r>
              <a:rPr b="1" lang="es-CO" sz="1800"/>
              <a:t>INFORMACIÓN</a:t>
            </a:r>
            <a:r>
              <a:rPr b="1" i="0" lang="es-CO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registro y llamado de asistencia, creación y actualización de perfiles, verificación y descarga de certificados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2254206" y="2598003"/>
            <a:ext cx="36597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Optimizando la gestión humanitaria</a:t>
            </a:r>
            <a:endParaRPr/>
          </a:p>
        </p:txBody>
      </p:sp>
      <p:sp>
        <p:nvSpPr>
          <p:cNvPr id="103" name="Google Shape;103;p1"/>
          <p:cNvSpPr txBox="1"/>
          <p:nvPr/>
        </p:nvSpPr>
        <p:spPr>
          <a:xfrm>
            <a:off x="2254205" y="3412329"/>
            <a:ext cx="3659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Presentado por: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Andrés Pinzón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Santiago Gonzalez Fontecha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Adriana Lucia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Sebastián pinzón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/>
          <p:nvPr/>
        </p:nvSpPr>
        <p:spPr>
          <a:xfrm>
            <a:off x="4214725" y="1110129"/>
            <a:ext cx="3762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FUSDEC</a:t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C3</a:t>
            </a:r>
            <a:endParaRPr sz="7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10" name="Google Shape;110;p2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2"/>
          <p:cNvSpPr txBox="1"/>
          <p:nvPr/>
        </p:nvSpPr>
        <p:spPr>
          <a:xfrm>
            <a:off x="3946855" y="3445045"/>
            <a:ext cx="429829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plataforma integral para la gestión eficiente de los servicios y actividades de los socorristas de Colombia pertenecientes a FUSDEC.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157468" y="2355971"/>
            <a:ext cx="2737638" cy="6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1145896" y="3275635"/>
            <a:ext cx="2940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operatividad de FUSDEC se ve desafiada por la falta de una herramienta centralizada y eficiente para gestionar la información relacionada con los servicios sociales y la participación de los prestadores de servicio social.</a:t>
            </a:r>
            <a:endParaRPr/>
          </a:p>
        </p:txBody>
      </p:sp>
      <p:pic>
        <p:nvPicPr>
          <p:cNvPr descr="Resultado de imagen de fusdec"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1890" y="1942099"/>
            <a:ext cx="6382863" cy="426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1157468" y="1759052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1258633" y="839388"/>
            <a:ext cx="2737638" cy="1266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pregunta problema</a:t>
            </a:r>
            <a:endParaRPr/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9680" y="1896225"/>
            <a:ext cx="5475414" cy="381483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1157468" y="2435192"/>
            <a:ext cx="2940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</a:rPr>
              <a:t>¿Cómo podemos diseñar un sistema de gestión que facilite el registro de asistencia, la generación de certificados y que este promueva la comunicación interna? </a:t>
            </a:r>
            <a:r>
              <a:rPr lang="es-CO" sz="18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1157468" y="2020312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145896" y="2610620"/>
            <a:ext cx="2951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rgbClr val="222222"/>
                </a:solidFill>
              </a:rPr>
              <a:t>Desarrollar una plataforma web (Sistema de información) para la gestión eficiente de los servicios y del personal de la fundación FUSDEC, con el fin de optimizar el registro de asistencia, la generación de certificados y la administración de la información relevante.</a:t>
            </a:r>
            <a:endParaRPr sz="18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descr="Resultado de imagen de fusdec"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3029" y="1220760"/>
            <a:ext cx="4469513" cy="414697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1258633" y="1088765"/>
            <a:ext cx="2737638" cy="1266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general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/>
        </p:nvSpPr>
        <p:spPr>
          <a:xfrm>
            <a:off x="838200" y="457725"/>
            <a:ext cx="10152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CO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Objetivos específicos </a:t>
            </a:r>
            <a:endParaRPr/>
          </a:p>
        </p:txBody>
      </p:sp>
      <p:sp>
        <p:nvSpPr>
          <p:cNvPr id="141" name="Google Shape;141;p6"/>
          <p:cNvSpPr txBox="1"/>
          <p:nvPr/>
        </p:nvSpPr>
        <p:spPr>
          <a:xfrm>
            <a:off x="838200" y="2274600"/>
            <a:ext cx="90714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Noto Sans Symbols"/>
              <a:buChar char="⮚"/>
            </a:pPr>
            <a:r>
              <a:rPr lang="es-CO" sz="2100">
                <a:solidFill>
                  <a:srgbClr val="222222"/>
                </a:solidFill>
              </a:rPr>
              <a:t>Desarrollar y establecer un sistema de perfiles de usuario diferenciados por roles </a:t>
            </a:r>
            <a:r>
              <a:rPr lang="es-CO" sz="2100">
                <a:solidFill>
                  <a:srgbClr val="222222"/>
                </a:solidFill>
              </a:rPr>
              <a:t>específicos.</a:t>
            </a:r>
            <a:endParaRPr sz="2100">
              <a:solidFill>
                <a:srgbClr val="22222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Noto Sans Symbols"/>
              <a:buChar char="⮚"/>
            </a:pPr>
            <a:r>
              <a:rPr lang="es-CO" sz="2100">
                <a:solidFill>
                  <a:srgbClr val="222222"/>
                </a:solidFill>
              </a:rPr>
              <a:t>Diseñar una interfaz de usuario intuitiva y eficiente para la plataforma de FUSDEC.</a:t>
            </a:r>
            <a:endParaRPr sz="2100">
              <a:solidFill>
                <a:srgbClr val="22222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100"/>
              <a:buFont typeface="Noto Sans Symbols"/>
              <a:buChar char="⮚"/>
            </a:pPr>
            <a:r>
              <a:rPr lang="es-CO" sz="2100">
                <a:solidFill>
                  <a:srgbClr val="222222"/>
                </a:solidFill>
              </a:rPr>
              <a:t>Implementar un sistema integral de autenticación y </a:t>
            </a:r>
            <a:r>
              <a:rPr lang="es-CO" sz="2100">
                <a:solidFill>
                  <a:srgbClr val="222222"/>
                </a:solidFill>
              </a:rPr>
              <a:t>autorización.</a:t>
            </a:r>
            <a:endParaRPr sz="2100">
              <a:solidFill>
                <a:srgbClr val="22222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/>
        </p:nvSpPr>
        <p:spPr>
          <a:xfrm>
            <a:off x="3294596" y="2228671"/>
            <a:ext cx="560281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7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/>
          </a:p>
        </p:txBody>
      </p:sp>
      <p:cxnSp>
        <p:nvCxnSpPr>
          <p:cNvPr id="148" name="Google Shape;148;p7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7"/>
          <p:cNvSpPr txBox="1"/>
          <p:nvPr/>
        </p:nvSpPr>
        <p:spPr>
          <a:xfrm>
            <a:off x="3912613" y="3502800"/>
            <a:ext cx="4366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implementación de la plataforma “FUSDEC C3” se justifica en la necesidad de desarrollar un Sistema de información para la gestión eficiente de la 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del personal de la fundación.</a:t>
            </a:r>
            <a:endParaRPr sz="16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/>
        </p:nvSpPr>
        <p:spPr>
          <a:xfrm>
            <a:off x="838211" y="1828939"/>
            <a:ext cx="10515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CO" sz="44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 del proyecto 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970300" y="3154322"/>
            <a:ext cx="1051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lt1"/>
                </a:solidFill>
              </a:rPr>
              <a:t>El alcance del proyecto va a ir desde la creación e implementación del sistema de información pasando por las funcionalidades como registro de asistencia, descarga y visualización de certificados, hasta el desarrollo de capacidades operativas para el departamento administrativo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2020-10-01T23:51:28Z</dcterms:created>
  <dc:creator>Jorge Enrique Pedraza Sanchez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